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EAE78-2604-C304-E7FB-EAF70BB34A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E1CE39-0618-2484-7459-A5AD9FD5A2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68047-8D32-369A-5411-2DDF4FAED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76D2-5773-4CBE-86B0-B63FBE0C140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55D61-FEC0-7261-A0A1-5FA732BC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8651D-016A-030D-061E-42F6C0D2E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71E1-C60C-4784-B70E-1132194BD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001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34039-C33A-BB5E-39EC-DC56E3733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0C2CD9-AA14-359D-D626-1032DA1B14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1090B-950C-5C4E-6896-5945944FD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76D2-5773-4CBE-86B0-B63FBE0C140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D0477-179D-960A-AC57-D203BC069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A4BBD-397F-AFB9-FAB9-3C4FD080B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71E1-C60C-4784-B70E-1132194BD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293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81BEF6-F0FB-DC0C-74FF-B8EA261C78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755581-48E7-8538-13E3-0E93A8C17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CD66A-B1BB-D696-A392-089819519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76D2-5773-4CBE-86B0-B63FBE0C140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71337-83A5-B583-369B-9CD20CFF2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0019E-2494-C229-544C-F840BB344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71E1-C60C-4784-B70E-1132194BD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542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465CA-457B-CFCA-D418-53A8ED068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3875E-F0FD-0235-4FCE-34FBA7216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47AE2-FA68-7482-AB04-90B422F5D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76D2-5773-4CBE-86B0-B63FBE0C140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9B8C0-ABC4-503E-306D-6673F0080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B51BE-9E26-FF49-86D3-1B2367013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71E1-C60C-4784-B70E-1132194BD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732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BBB81-3C44-1DFD-6BBE-ED0A91AE8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FB9C07-DCBD-924C-D75B-79E403A310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30486-97FC-D5FB-5549-AC9FD9B1D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76D2-5773-4CBE-86B0-B63FBE0C140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B9C7E-25FF-87C3-C450-0CBE657A2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330F6-1BC7-01A5-4295-10D51583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71E1-C60C-4784-B70E-1132194BD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160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DFD8A-940B-7931-4FB5-922793D8B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0CAED-51E2-43CE-2D0D-7291E54B16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48F5E0-DBCA-D1E1-7098-FE3B09D256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93E42-0D0D-C4D5-4F0B-F1AF64056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76D2-5773-4CBE-86B0-B63FBE0C140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DBC044-69B7-E0C8-630F-A4ABB2F30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96F0EB-2461-0378-1DC3-76101F0EC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71E1-C60C-4784-B70E-1132194BD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140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BB715-95C0-3D94-EC1B-BAD7087D3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14C9-A1B5-7D60-E6EE-3E2740900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CEE1CA-8E9B-4946-538A-13DC75F6A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D1C5C8-7F41-7214-8178-8DE055E8AB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D9B19A-FFA0-FB7F-9763-D9A5CB48E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A9B32-D7E0-5109-8E60-ECABA2B3E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76D2-5773-4CBE-86B0-B63FBE0C140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4CEAF8-84F6-55D8-4B67-B82EF59E2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E6C84B-2D12-85E0-6F8E-8C53E2F61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71E1-C60C-4784-B70E-1132194BD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01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B0C76-5EDE-65B5-F53B-ECE311832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828133-689A-ED39-9321-CDFD7BFBD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76D2-5773-4CBE-86B0-B63FBE0C140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DC442-A1C8-703F-863E-A9F34FD3D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F7F73-8C50-1853-2070-0295229D5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71E1-C60C-4784-B70E-1132194BD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06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D733EA-B3B5-37CE-4501-71F5A3F37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76D2-5773-4CBE-86B0-B63FBE0C140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70C5DE-5158-2EC3-7111-27CA837E9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8DFA78-3F2C-DB37-4570-6BCFFBB16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71E1-C60C-4784-B70E-1132194BD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157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F5C7C-D259-2D3F-A32C-63F0F05DA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D36D1-1F5B-41EE-7606-176CF25D4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D90CDC-2841-9302-0045-5650A5B404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6734A3-DA0B-F82A-C0B2-CB9FC931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76D2-5773-4CBE-86B0-B63FBE0C140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5FD44D-03FA-C5D7-C4C1-4222A223C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589863-ADC9-33A6-0685-EDE760596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71E1-C60C-4784-B70E-1132194BD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58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33B4C-AD1C-9958-3129-9E097378B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B2DA65-FC56-0D48-D4B5-4E845C262B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02CA6E-ED86-41A6-C39D-BB2629752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8A6635-244C-372A-AAB9-6895A081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576D2-5773-4CBE-86B0-B63FBE0C140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4101E7-241D-2E6E-9093-11951EA9F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9A8D5A-8498-0DA7-E6D1-880D53A7A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71E1-C60C-4784-B70E-1132194BD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918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F3096A-D558-7D64-E08B-0B4C2DD17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EB726F-CCD5-0836-B4C3-635724277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44FD46-602A-9468-6763-876EA7B5A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2576D2-5773-4CBE-86B0-B63FBE0C140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CD232-E13A-BC2A-43AB-259A6863C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6E3DF-23FD-DCDC-FEAF-9F410D6BDC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EC71E1-C60C-4784-B70E-1132194BD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59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4143A-37A6-0063-CD59-1B20795F82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73E94D-7342-769F-BA9C-735295A214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C93B5D-314E-EA4C-662C-6AEEEF8A6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3250" y="5915025"/>
            <a:ext cx="5238750" cy="8382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3D2E5A8-020D-B8DC-C49C-BAB712C766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3074" y="0"/>
            <a:ext cx="2828925" cy="92065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CFBB344-4E2F-0A52-22D1-B8B17642AC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14575" cy="1136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092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304A9-EEE7-C8B7-D81C-ABE3452B4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07E70-3796-2431-5552-B5299F28D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FD7474-DA22-54F8-C149-D607CCA84F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3250" y="5915025"/>
            <a:ext cx="5238750" cy="838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71A4819-9290-7B9E-3BD7-DF81FFBB8A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1123"/>
            <a:ext cx="2314575" cy="11368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3993680-6E41-178A-900B-4FE1273909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63074" y="0"/>
            <a:ext cx="2828925" cy="920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898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94E6C-42C5-62C3-736F-753EA16E6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51760AE-DA79-765D-FD5E-52608B35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01ACED-09B0-97A3-A595-F9957BCD54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3250" y="5915025"/>
            <a:ext cx="5238750" cy="838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EA3229B-F701-7DB5-D29E-FC4FE914E5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1123"/>
            <a:ext cx="2314575" cy="11368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5329289-E597-ACC9-D14F-BB9C35E223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63074" y="0"/>
            <a:ext cx="2828925" cy="920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788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F082DA-26A4-05BE-8575-7B5F4B7AF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DD58324-9E23-728E-9DA9-7057BFDBF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81A0CC7-3FE2-A48D-82C1-C546EE3B95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9B62811-76CC-7657-14FD-A6CE24D8E8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82F254-D38A-03F9-7A7C-A87564C819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3250" y="5915025"/>
            <a:ext cx="5238750" cy="838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ACBBDFF-3C6C-4928-96FD-DBE5E57A4C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1123"/>
            <a:ext cx="2314575" cy="11368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CCFAAE6-30C5-79F8-E2AA-F26F61E00F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63074" y="0"/>
            <a:ext cx="2828925" cy="920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1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Carlos Paternina Arboleda</dc:creator>
  <cp:lastModifiedBy>Carlos Paternina Arboleda</cp:lastModifiedBy>
  <cp:revision>1</cp:revision>
  <dcterms:created xsi:type="dcterms:W3CDTF">2026-04-20T18:03:25Z</dcterms:created>
  <dcterms:modified xsi:type="dcterms:W3CDTF">2026-04-20T18:07:55Z</dcterms:modified>
</cp:coreProperties>
</file>